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1B43F-6EA4-4AFC-B0A1-0259AF521FC6}" type="datetimeFigureOut">
              <a:rPr lang="es-MX" smtClean="0"/>
              <a:pPr/>
              <a:t>16/10/2016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A505-D102-4BC1-A64A-43C2891804A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364575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Índice de satisfacción sobre los apoyos del Fondo Nacional Emprendedor para los beneficiarios del programa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42088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865710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prstClr val="black"/>
                </a:solidFill>
              </a:rPr>
              <a:t>Mide el Índice de satisfacción de los beneficiarios respecto a los apoyos recibidos por parte del Fondo Nacional Emprendedor. </a:t>
            </a:r>
            <a:r>
              <a:rPr lang="es-MX" dirty="0" smtClean="0"/>
              <a:t>Entiéndase como respuestas positivas las categorías de bueno, muy bueno y excelente</a:t>
            </a:r>
            <a:endParaRPr lang="es-MX" dirty="0" smtClean="0">
              <a:solidFill>
                <a:prstClr val="black"/>
              </a:solidFill>
            </a:endParaRP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980136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Total de registros con respuestas positivas respecto a la utilidad y efectividad de los apoyos recibidos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registros recibidos sobre los apoyos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44278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9512" y="378904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</a:t>
            </a:r>
            <a:r>
              <a:rPr lang="es-MX" b="1" dirty="0" smtClean="0">
                <a:solidFill>
                  <a:prstClr val="black"/>
                </a:solidFill>
              </a:rPr>
              <a:t>verificación</a:t>
            </a:r>
            <a:endParaRPr lang="es-MX" b="1" dirty="0">
              <a:solidFill>
                <a:prstClr val="black"/>
              </a:solidFill>
            </a:endParaRPr>
          </a:p>
          <a:p>
            <a:r>
              <a:rPr lang="es-MX" dirty="0">
                <a:solidFill>
                  <a:prstClr val="black"/>
                </a:solidFill>
              </a:rPr>
              <a:t>1</a:t>
            </a:r>
            <a:r>
              <a:rPr lang="es-MX" sz="1400" dirty="0" smtClean="0">
                <a:solidFill>
                  <a:prstClr val="black"/>
                </a:solidFill>
              </a:rPr>
              <a:t>) Encuestas realizadas a los beneficiarios al momento que culminan sus proyectos </a:t>
            </a:r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6 Rectángulo"/>
          <p:cNvSpPr/>
          <p:nvPr/>
        </p:nvSpPr>
        <p:spPr>
          <a:xfrm>
            <a:off x="1187624" y="1340768"/>
            <a:ext cx="7416824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y </a:t>
            </a:r>
            <a:r>
              <a:rPr lang="es-MX" b="1" dirty="0">
                <a:solidFill>
                  <a:prstClr val="white"/>
                </a:solidFill>
              </a:rPr>
              <a:t>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87624" y="1700808"/>
          <a:ext cx="7416823" cy="1798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75254"/>
                <a:gridCol w="1665106"/>
                <a:gridCol w="41764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80%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65%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Al mes de junio se obtuvieron un total de 75 respuestas positivas respecto a la utilidad y efectividad de los apoyos recibidos, lo que representa un cumplimiento de 83% respecto a la meta </a:t>
                      </a:r>
                      <a:r>
                        <a:rPr lang="es-MX" sz="1400" dirty="0" smtClean="0"/>
                        <a:t>programada en el primer semestre</a:t>
                      </a:r>
                      <a:endParaRPr lang="es-MX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167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15</cp:revision>
  <dcterms:created xsi:type="dcterms:W3CDTF">2015-09-21T17:15:04Z</dcterms:created>
  <dcterms:modified xsi:type="dcterms:W3CDTF">2016-10-17T03:30:25Z</dcterms:modified>
</cp:coreProperties>
</file>